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725DD-056C-4D27-9E48-69F06B55B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2C379BF-98AB-44DE-9E9C-5BD24A992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D1CCFA-E7C3-496B-B647-9B0686D4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C89466-83D8-4227-9190-AF3FF8A49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5D8EE7-1521-44BD-BFF1-4EE82173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86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B350F-F4EF-46EB-8B4D-7D9E21E0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ECCB2E-5DC6-498A-BDCE-77A79BAE5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CA4EC1-A98D-4F66-AEFC-782296E3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B86E4D-ACB1-46F1-B4D1-C1AF758D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112DEC-1F83-4BFC-9E2C-83001C77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70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B4D82BA-A689-4FD1-9334-0BB0F56B2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4BB992-F332-4CA8-8708-20B0E947A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0BAC92-B989-4A39-995A-E64473B9D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F6F162-9954-4F29-AF7A-A907A279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B8F91B-1F1D-4895-A25F-F31730FD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89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215D0-AD96-4063-985E-F0FD1626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2F1137-3EE8-4EBB-B919-7CD94D4F4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99B912-A433-4917-B80F-14384274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F6EFBD-143F-4155-9C1E-B99424FC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34278-E429-405E-97A7-404567E01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75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D0292-7355-471A-8A27-C54CAE7C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556FC8-2F12-4E53-9ED9-84E7F8EA0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F65338-864A-4853-9EB0-ACDBD3AC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339C94-EF21-4679-9A15-A7191100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D75167-A185-41CB-AEAF-0782538E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59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A42E9E-84A0-431B-944D-DF374745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169157-BBAC-4817-9412-68A804684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BCC927-0C9A-4C93-B8B7-28DAE1A54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65BC26-2A7A-4675-B46D-CE26CB3A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80B9F0-991A-460A-92F5-85CEB77D5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15AF31-DADB-4498-A08F-AB6A551C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97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A3B02-EF57-4F97-85BF-C89B59C7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602A63-E6E9-4534-B66A-824E53C9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F68890-CBE2-45B5-8FBB-7FC388ABA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C172A44-2321-47F2-A6D3-24174B4A7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3284FD-C43F-404F-8917-A7CD8E3F8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468DB5-B2CF-4507-83FF-140707AF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0A4440-5CB8-403E-A3AC-4713F7F8A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BBA73B-FF9F-4547-9658-B431E2CA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16A30B-F164-4D43-BD93-467AF9F6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BF8D29-E8FD-4CB7-86A5-FF3DB159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C27C61-4B51-44ED-9CBD-CCA53C23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662210-3066-4A08-AEFE-E7FD9336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8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8EB0E1B-10A0-47E5-A30F-9B7233FDB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90B488-7146-4906-B221-32A5315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2F5E21-BD7B-4C50-B268-0A476466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43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5BE12-A136-4193-A9BB-5B05B847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9100C-AAD7-4CB4-9463-14072890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4D0483-E280-4430-AF44-1CC81A8CE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E8DD1E-EA12-4164-AA56-8E70A8CC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A20FA3-4993-4D75-9CAE-7A1FE3E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B74C4C-370A-47B0-9FDF-682E6606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09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20687C-F54D-4911-8E0D-7422DC9B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C2F2F4F-4FCE-48D8-AA59-C2C5450DD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167275-483C-4B0B-BAC8-D3CFC55A2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F4C9A6-6B63-42F2-B925-B4D09030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3F5432-B36F-4CBB-9FAF-A922A5FE0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69B61E-FDBD-4DD9-8748-F69D7FE9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24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3CF3176-86EC-4319-BF6C-94E18364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FBA6AC-EB55-4F51-AD53-7E9A00912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F7EE77-9FDE-4A58-A9F7-FFBCD9990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4804-D656-41F2-AD4A-AF1766C96BC3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D1778D-694D-4F1C-897E-FF0B116EB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5BF5C1-DDDE-454A-973D-F1373DD89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DFF43-ABA0-4F53-BD5A-6F88C8A7AF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2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186F1-3876-4F19-874D-D5B7431647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BBA896-4886-4F34-8E06-7F7E21B229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DC8A700-CBE6-400C-B68B-EAE707D14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09422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C8CD9B-CAA9-4364-9732-305BE69FAF46}"/>
              </a:ext>
            </a:extLst>
          </p:cNvPr>
          <p:cNvSpPr/>
          <p:nvPr/>
        </p:nvSpPr>
        <p:spPr>
          <a:xfrm>
            <a:off x="-1813571" y="310434"/>
            <a:ext cx="10564837" cy="1308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>
                <a:solidFill>
                  <a:schemeClr val="tx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会計人ペディア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126A87-EE9C-4E3B-9E3B-0DA35E94A73B}"/>
              </a:ext>
            </a:extLst>
          </p:cNvPr>
          <p:cNvSpPr/>
          <p:nvPr/>
        </p:nvSpPr>
        <p:spPr>
          <a:xfrm>
            <a:off x="61811" y="1710804"/>
            <a:ext cx="7142922" cy="2065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accent5">
                    <a:lumMod val="50000"/>
                  </a:schemeClr>
                </a:solidFill>
                <a:latin typeface="+mn-ea"/>
              </a:rPr>
              <a:t>素朴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</a:t>
            </a:r>
            <a:r>
              <a:rPr kumimoji="1" lang="ja-JP" altLang="en-US" sz="4800" dirty="0">
                <a:solidFill>
                  <a:schemeClr val="accent5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ギモン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endParaRPr kumimoji="1" lang="en-US" altLang="ja-JP" sz="4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accent5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編集部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</a:t>
            </a:r>
            <a:r>
              <a:rPr kumimoji="1" lang="ja-JP" altLang="en-US" sz="4800" dirty="0">
                <a:solidFill>
                  <a:schemeClr val="accent5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答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えてみた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7A48C96-2A20-4E78-A813-26EF08017569}"/>
              </a:ext>
            </a:extLst>
          </p:cNvPr>
          <p:cNvSpPr/>
          <p:nvPr/>
        </p:nvSpPr>
        <p:spPr>
          <a:xfrm>
            <a:off x="460514" y="3776733"/>
            <a:ext cx="6345516" cy="25194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 dirty="0">
                <a:solidFill>
                  <a:schemeClr val="tx1"/>
                </a:solidFill>
              </a:rPr>
              <a:t>ビジネス会計</a:t>
            </a:r>
            <a:r>
              <a:rPr lang="ja-JP" altLang="en-US" sz="4000" b="1">
                <a:solidFill>
                  <a:schemeClr val="tx1"/>
                </a:solidFill>
              </a:rPr>
              <a:t>検定試験って</a:t>
            </a:r>
            <a:r>
              <a:rPr lang="ja-JP" altLang="en-US" sz="4000" b="1" dirty="0">
                <a:solidFill>
                  <a:schemeClr val="tx1"/>
                </a:solidFill>
              </a:rPr>
              <a:t>どんな試験？</a:t>
            </a:r>
            <a:endParaRPr lang="en-US" altLang="ja-JP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0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長田 烈</dc:creator>
  <cp:lastModifiedBy>山崎 幸乃</cp:lastModifiedBy>
  <cp:revision>17</cp:revision>
  <dcterms:created xsi:type="dcterms:W3CDTF">2020-11-27T07:10:16Z</dcterms:created>
  <dcterms:modified xsi:type="dcterms:W3CDTF">2021-01-25T02:10:03Z</dcterms:modified>
</cp:coreProperties>
</file>